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811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1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58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51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46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6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18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198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2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9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3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2257B-3000-4031-8AE8-3B4606C96B66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70CC5-387B-4E97-9664-8BB26A44C3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40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frm=1&amp;source=images&amp;cd=&amp;cad=rja&amp;docid=iwbanj18c2UegM&amp;tbnid=Toqd1NzPH1ARwM:&amp;ved=0CAUQjRw&amp;url=http%3A%2F%2Fwwwbunnysovencom.blogspot.com%2F2010%2F02%2Flucias-breakfast-cake-italian-pork-stew.html&amp;ei=tW6AUffjEYX20gGyooEQ&amp;bvm=bv.45645796,d.dmQ&amp;psig=AFQjCNFwp04hLKEIuufAzmnP_u8WH__rgg&amp;ust=1367457833913697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www.google.com/url?sa=i&amp;rct=j&amp;q=&amp;esrc=s&amp;frm=1&amp;source=images&amp;cd=&amp;cad=rja&amp;docid=Y6uPyH8ZSu3YlM&amp;tbnid=-HYSkKo4jtvPBM:&amp;ved=0CAUQjRw&amp;url=http%3A%2F%2Fwww.sprouts.com%2Fholiday%2Ffruit-and-cheese-tray&amp;ei=C3GAUfOTM8a-0gG--YCgBw&amp;bvm=bv.45645796,d.dmQ&amp;psig=AFQjCNGb3dzC47TOvdaY_X2ZTey9zkymbw&amp;ust=1367458414430513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://www.google.com/url?sa=i&amp;rct=j&amp;q=&amp;esrc=s&amp;frm=1&amp;source=images&amp;cd=&amp;cad=rja&amp;docid=PajFNKY11GuLwM&amp;tbnid=GQnuZhDNRHWi1M:&amp;ved=0CAUQjRw&amp;url=http%3A%2F%2Flasvegasfoodadventures.wordpress.com%2F2011%2F03%2F21%2Forzo-and-green-bean-pilaf%2F&amp;ei=e2-AUcLqGYLR0wHYn4HYDA&amp;bvm=bv.45645796,d.dmQ&amp;psig=AFQjCNETUuglWiQSl8qn7Z6OVLzk9uMRfA&amp;ust=1367458021331522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://www.google.com/url?sa=i&amp;rct=j&amp;q=&amp;esrc=s&amp;frm=1&amp;source=images&amp;cd=&amp;cad=rja&amp;docid=9YV-w63h983QaM&amp;tbnid=PLGBwVXuMLnZJM:&amp;ved=0CAUQjRw&amp;url=http%3A%2F%2Fwww.lacndb.com%2FSi_Info.php%3Fname%3DCamorra&amp;ei=pWeAUevlIK640gHn1YHgDA&amp;bvm=bv.45645796,d.dmQ&amp;psig=AFQjCNFv0NUVzqg3OlyI4mY1u7j0Q_K47g&amp;ust=1367456029047264" TargetMode="External"/><Relationship Id="rId16" Type="http://schemas.openxmlformats.org/officeDocument/2006/relationships/hyperlink" Target="http://www.google.com/url?sa=i&amp;rct=j&amp;q=&amp;esrc=s&amp;frm=1&amp;source=images&amp;cd=&amp;cad=rja&amp;docid=nn92I4SgRAIp_M&amp;tbnid=q7XHQR14roTeCM:&amp;ved=0CAUQjRw&amp;url=http%3A%2F%2Fwww.lifesambrosia.com%2F2009%2F09%2Ftaco-salad-spicy-avocado-dressing-recipe.html&amp;ei=wHCAUdGgHYXW0gGm0YD4Ag&amp;bvm=bv.45645796,d.dmQ&amp;psig=AFQjCNEu9qZQGWgDc69_6uHVGPdlGtROOg&amp;ust=1367458288505012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/url?sa=i&amp;rct=j&amp;q=&amp;esrc=s&amp;frm=1&amp;source=images&amp;cd=&amp;cad=rja&amp;docid=lmK4IN2Wa3uZrM&amp;tbnid=SJW6dnJTA16C7M:&amp;ved=0CAUQjRw&amp;url=http%3A%2F%2Fiamamitava.wordpress.com%2Fcategory%2Flife%2Fpage%2F2%2F&amp;ei=fG6AUdTJIorF0QH8xoHACQ&amp;bvm=bv.45645796,d.dmQ&amp;psig=AFQjCNEzmNrqGFCSnz6MGhRMcjdEPF7weg&amp;ust=1367457771952754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hyperlink" Target="http://www.google.com/url?sa=i&amp;rct=j&amp;q=&amp;esrc=s&amp;frm=1&amp;source=images&amp;cd=&amp;cad=rja&amp;docid=xQTjSBRHj1i8UM&amp;tbnid=foY0XqyHRBmjRM:&amp;ved=0CAUQjRw&amp;url=http%3A%2F%2Fwww.learnspanish4life.co.uk%2Frecipes_detail%2F214%2F4%2Fentremeses-de-fiambre---cold-meat-platter&amp;ei=Lm-AUf6eKKHs0QG_6YDADA&amp;bvm=bv.45645796,d.dmQ&amp;psig=AFQjCNFG8CsctiALp-f-ikmIEBDE7i1aRA&amp;ust=1367457908171740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google.com/url?sa=i&amp;rct=j&amp;q=&amp;esrc=s&amp;frm=1&amp;source=images&amp;cd=&amp;cad=rja&amp;docid=1Qf_lhyPGMYv2M&amp;tbnid=GPg_1uJRt5dz6M:&amp;ved=0CAUQjRw&amp;url=http%3A%2F%2Fwww.precisionnutrition.com%2Fresearch-review-coffee-hunger&amp;ei=Mm6AUYC4Cezh0wGYooCIBA&amp;bvm=bv.45645796,d.dmQ&amp;psig=AFQjCNHDpFGdCpnKzg0B0a3tlEMMdXJoOQ&amp;ust=1367457704272474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www.google.com/url?sa=i&amp;rct=j&amp;q=&amp;esrc=s&amp;frm=1&amp;source=images&amp;cd=&amp;cad=rja&amp;docid=beGv2aL4g_PiMM&amp;tbnid=Mut70anEEK3xUM:&amp;ved=0CAUQjRw&amp;url=http%3A%2F%2Fwww.penzeys.com%2Fcgi-bin%2Fpenzeys%2Frecipes%2Fr-penzeysItalianFishBake.html&amp;ei=M3CAUeaLOYi20gHfn4GwCQ&amp;bvm=bv.45645796,d.dmQ&amp;psig=AFQjCNEP-zbAs00G-09pGlp_7RBVQwG2YQ&amp;ust=136745821161087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acndb.com/Flags/Italian%20Fla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5146" y="34307"/>
            <a:ext cx="88537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u="sng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effectLst/>
                <a:latin typeface="Algerian" pitchFamily="82" charset="0"/>
              </a:rPr>
              <a:t>MEALTIME CUSTOMS</a:t>
            </a:r>
            <a:endParaRPr lang="en-US" sz="7200" b="1" u="sng" cap="none" spc="0" dirty="0">
              <a:ln w="10541" cmpd="sng">
                <a:solidFill>
                  <a:schemeClr val="tx1"/>
                </a:solidFill>
                <a:prstDash val="solid"/>
              </a:ln>
              <a:effectLst/>
              <a:latin typeface="Algerian" pitchFamily="8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378" y="1143000"/>
            <a:ext cx="9033242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6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latin typeface="Algerian" pitchFamily="82" charset="0"/>
              </a:rPr>
              <a:t>Italians eat 3 meals a day…</a:t>
            </a:r>
            <a:endParaRPr lang="en-US" sz="4600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effectLst/>
              <a:latin typeface="Algerian" pitchFamily="8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378" y="1943219"/>
            <a:ext cx="285366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u="sng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Algerian" pitchFamily="82" charset="0"/>
              </a:rPr>
              <a:t>breakfast</a:t>
            </a:r>
            <a:endParaRPr lang="en-US" sz="3600" b="1" u="sng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  <a:latin typeface="Algerian" pitchFamily="8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94383" y="1943218"/>
            <a:ext cx="15552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u="sng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lunch</a:t>
            </a:r>
            <a:endParaRPr lang="en-US" sz="3600" b="1" u="sng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/>
              <a:latin typeface="Algerian" pitchFamily="8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1800" y="1943219"/>
            <a:ext cx="17395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u="sng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/>
                <a:latin typeface="Algerian" pitchFamily="82" charset="0"/>
              </a:rPr>
              <a:t>dinner</a:t>
            </a:r>
            <a:endParaRPr lang="en-US" sz="3600" b="1" u="sng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/>
              <a:latin typeface="Algerian" pitchFamily="8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5146" y="2589549"/>
            <a:ext cx="277832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Algerian" pitchFamily="82" charset="0"/>
              </a:rPr>
              <a:t>*light breakfast</a:t>
            </a: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lgerian" pitchFamily="82" charset="0"/>
              </a:rPr>
              <a:t>*coffee</a:t>
            </a:r>
          </a:p>
          <a:p>
            <a:r>
              <a:rPr lang="en-US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Algerian" pitchFamily="82" charset="0"/>
              </a:rPr>
              <a:t>*bread with butter</a:t>
            </a:r>
          </a:p>
          <a:p>
            <a:r>
              <a:rPr lang="en-US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latin typeface="Algerian" pitchFamily="82" charset="0"/>
              </a:rPr>
              <a:t> or jam</a:t>
            </a:r>
          </a:p>
          <a:p>
            <a:r>
              <a:rPr lang="en-US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/>
                <a:latin typeface="Algerian" pitchFamily="82" charset="0"/>
              </a:rPr>
              <a:t>*cake</a:t>
            </a:r>
            <a:endParaRPr lang="en-US" sz="20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/>
              <a:latin typeface="Algerian" pitchFamily="82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8000" y="2589549"/>
            <a:ext cx="311495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/>
                <a:latin typeface="Algerian" pitchFamily="82" charset="0"/>
              </a:rPr>
              <a:t>*main meal of the day</a:t>
            </a: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*appetizer of cold </a:t>
            </a:r>
          </a:p>
          <a:p>
            <a:r>
              <a:rPr lang="en-US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  </a:t>
            </a:r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meats</a:t>
            </a: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*pasta/rice dish</a:t>
            </a: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*main meat or fish</a:t>
            </a:r>
          </a:p>
          <a:p>
            <a:r>
              <a:rPr lang="en-US" sz="2000" b="1" dirty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 course</a:t>
            </a: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*salad</a:t>
            </a:r>
            <a:endParaRPr lang="en-US" sz="2000" b="1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latin typeface="Algerian" pitchFamily="82" charset="0"/>
            </a:endParaRPr>
          </a:p>
          <a:p>
            <a:r>
              <a:rPr lang="en-US" sz="20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latin typeface="Algerian" pitchFamily="82" charset="0"/>
              </a:rPr>
              <a:t>*cheese and fruit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162955" y="2589550"/>
            <a:ext cx="284084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</a:rPr>
              <a:t>*2</a:t>
            </a:r>
            <a:r>
              <a:rPr lang="en-US" sz="2000" b="1" cap="none" spc="0" baseline="30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</a:rPr>
              <a:t>nd</a:t>
            </a:r>
            <a:r>
              <a:rPr lang="en-U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</a:rPr>
              <a:t> most important</a:t>
            </a:r>
          </a:p>
          <a:p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 meal of the day</a:t>
            </a:r>
          </a:p>
          <a:p>
            <a:r>
              <a:rPr lang="en-U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</a:rPr>
              <a:t>*consists of same</a:t>
            </a:r>
          </a:p>
          <a:p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lgerian" pitchFamily="82" charset="0"/>
              </a:rPr>
              <a:t> foods as lunch</a:t>
            </a:r>
          </a:p>
          <a:p>
            <a:r>
              <a:rPr lang="en-U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Algerian" pitchFamily="82" charset="0"/>
                <a:sym typeface="Wingdings" pitchFamily="2" charset="2"/>
              </a:rPr>
              <a:t>------------------------------</a:t>
            </a:r>
            <a:endParaRPr lang="en-US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lgerian" pitchFamily="82" charset="0"/>
            </a:endParaRPr>
          </a:p>
        </p:txBody>
      </p:sp>
      <p:pic>
        <p:nvPicPr>
          <p:cNvPr id="1028" name="Picture 4" descr="http://www.precisionnutrition.com/wordpress/wp-content/uploads/2013/02/coffee-black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10" y="3733800"/>
            <a:ext cx="1312633" cy="113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amamitava.files.wordpress.com/2009/07/clx0606cook39dg-d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50" y="4418081"/>
            <a:ext cx="1137974" cy="145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282.photobucket.com/albums/kk276/bunny001berries/DSC01084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210" y="5292795"/>
            <a:ext cx="1340447" cy="1154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learnspanish4life.co.uk/cms/uploads/613-italian-dish-formed-by-meat-and-cheese-2623923_00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5185323"/>
            <a:ext cx="1066799" cy="140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lasvegasfoodadventures.files.wordpress.com/2011/03/orzobeans-2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185323"/>
            <a:ext cx="1524018" cy="140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penzeys.com/images/recipes/ItalianFishBake.jpg">
            <a:hlinkClick r:id="rId14"/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r="7511"/>
          <a:stretch/>
        </p:blipFill>
        <p:spPr bwMode="auto">
          <a:xfrm>
            <a:off x="6221522" y="4161121"/>
            <a:ext cx="1482437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ages.lifesambrosia.com/food/large/taco-salad-spicy-avocado-dressing.jpg">
            <a:hlinkClick r:id="rId16"/>
          </p:cNvPr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5"/>
          <a:stretch/>
        </p:blipFill>
        <p:spPr bwMode="auto">
          <a:xfrm>
            <a:off x="7848600" y="4494491"/>
            <a:ext cx="1150252" cy="160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sprouts.com/system/images/W1siZiIsIjIwMTIvMTAvMzEvMThfMDNfMDJfNzQ1X0NIRUVTRV9BTkRfRlJVSVQucG5nIl0sWyJwIiwidGh1bWIiLCIzNDR4MjY3eCJdXQ/CHEESE-AND-FRUIT.png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522" y="5638800"/>
            <a:ext cx="1429234" cy="110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28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73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pmcmorrow</dc:creator>
  <cp:lastModifiedBy>pmcmorrow</cp:lastModifiedBy>
  <cp:revision>6</cp:revision>
  <dcterms:created xsi:type="dcterms:W3CDTF">2013-05-01T00:49:33Z</dcterms:created>
  <dcterms:modified xsi:type="dcterms:W3CDTF">2013-05-01T01:36:07Z</dcterms:modified>
</cp:coreProperties>
</file>